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69" r:id="rId23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45BF2-FE83-4E41-B662-E11967039DDD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06D78B-0ED1-416B-B3E2-4810ADB613C5}">
      <dgm:prSet phldrT="[Text]" custT="1"/>
      <dgm:spPr>
        <a:xfrm>
          <a:off x="504614" y="130321"/>
          <a:ext cx="1616028" cy="1304393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vert="vert"/>
        <a:lstStyle/>
        <a:p>
          <a:r>
            <a:rPr lang="sr-Latn-ME" sz="10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ULAZNI PODACI:</a:t>
          </a:r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1D73F8C-A44B-4802-8196-7262B0A69249}" type="parTrans" cxnId="{9417CE94-7F2F-4030-BB8A-1ED3B71D9D70}">
      <dgm:prSet/>
      <dgm:spPr/>
      <dgm:t>
        <a:bodyPr/>
        <a:lstStyle/>
        <a:p>
          <a:endParaRPr lang="en-US"/>
        </a:p>
      </dgm:t>
    </dgm:pt>
    <dgm:pt modelId="{81C8C326-1CAC-4A12-9526-51CA1D74EA63}" type="sibTrans" cxnId="{9417CE94-7F2F-4030-BB8A-1ED3B71D9D70}">
      <dgm:prSet/>
      <dgm:spPr/>
      <dgm:t>
        <a:bodyPr/>
        <a:lstStyle/>
        <a:p>
          <a:endParaRPr lang="en-US"/>
        </a:p>
      </dgm:t>
    </dgm:pt>
    <dgm:pt modelId="{895CDF56-7D52-4790-9C3A-60CD2BCAD655}">
      <dgm:prSet phldrT="[Text]" custT="1"/>
      <dgm:spPr>
        <a:xfrm rot="5400000">
          <a:off x="2887686" y="-542072"/>
          <a:ext cx="1051280" cy="23911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Dokumentovani </a:t>
          </a:r>
          <a:r>
            <a:rPr lang="sr-Latn-ME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procesa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96E81A-D149-4DE2-ABAD-3D74F7DBAC16}" type="parTrans" cxnId="{BFE19310-F9D8-44C8-8EFC-E82EB0307E61}">
      <dgm:prSet/>
      <dgm:spPr/>
      <dgm:t>
        <a:bodyPr/>
        <a:lstStyle/>
        <a:p>
          <a:endParaRPr lang="en-US"/>
        </a:p>
      </dgm:t>
    </dgm:pt>
    <dgm:pt modelId="{CBB74995-C373-4169-9B10-61745FB773A3}" type="sibTrans" cxnId="{BFE19310-F9D8-44C8-8EFC-E82EB0307E61}">
      <dgm:prSet/>
      <dgm:spPr/>
      <dgm:t>
        <a:bodyPr/>
        <a:lstStyle/>
        <a:p>
          <a:endParaRPr lang="en-US"/>
        </a:p>
      </dgm:t>
    </dgm:pt>
    <dgm:pt modelId="{46522E78-8988-4FEE-A85A-F72547B92098}">
      <dgm:prSet phldrT="[Text]" custT="1"/>
      <dgm:spPr>
        <a:xfrm rot="5400000">
          <a:off x="2887686" y="-542072"/>
          <a:ext cx="1051280" cy="23911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Procjene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D2820B-22BB-458F-BD96-660375BDC52B}" type="parTrans" cxnId="{0416F56E-2ED9-4AC2-835F-3B759E921642}">
      <dgm:prSet/>
      <dgm:spPr/>
      <dgm:t>
        <a:bodyPr/>
        <a:lstStyle/>
        <a:p>
          <a:endParaRPr lang="en-US"/>
        </a:p>
      </dgm:t>
    </dgm:pt>
    <dgm:pt modelId="{5BF06580-839F-45CB-B4BF-7A17EE5CA64E}" type="sibTrans" cxnId="{0416F56E-2ED9-4AC2-835F-3B759E921642}">
      <dgm:prSet/>
      <dgm:spPr/>
      <dgm:t>
        <a:bodyPr/>
        <a:lstStyle/>
        <a:p>
          <a:endParaRPr lang="en-US"/>
        </a:p>
      </dgm:t>
    </dgm:pt>
    <dgm:pt modelId="{BC62A527-4467-4805-A76A-D84397B666DE}">
      <dgm:prSet phldrT="[Text]" custT="1"/>
      <dgm:spPr>
        <a:xfrm>
          <a:off x="520141" y="1667453"/>
          <a:ext cx="1606405" cy="1279022"/>
        </a:xfr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rgbClr val="9BBB59">
              <a:hueOff val="3750088"/>
              <a:satOff val="-5627"/>
              <a:lumOff val="-915"/>
              <a:alphaOff val="0"/>
            </a:srgbClr>
          </a:solidFill>
          <a:prstDash val="solid"/>
        </a:ln>
        <a:effectLst/>
      </dgm:spPr>
      <dgm:t>
        <a:bodyPr vert="vert"/>
        <a:lstStyle/>
        <a:p>
          <a:r>
            <a:rPr lang="sr-Latn-ME" sz="10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MODEL</a:t>
          </a:r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83E643-54C0-4ED5-9D13-4957B6329C0F}" type="parTrans" cxnId="{39E94460-F545-41D9-9D76-556B1E5BD25A}">
      <dgm:prSet/>
      <dgm:spPr/>
      <dgm:t>
        <a:bodyPr/>
        <a:lstStyle/>
        <a:p>
          <a:endParaRPr lang="en-US"/>
        </a:p>
      </dgm:t>
    </dgm:pt>
    <dgm:pt modelId="{00C6E797-E9EF-44C7-824E-5EC84741BC3C}" type="sibTrans" cxnId="{39E94460-F545-41D9-9D76-556B1E5BD25A}">
      <dgm:prSet/>
      <dgm:spPr/>
      <dgm:t>
        <a:bodyPr/>
        <a:lstStyle/>
        <a:p>
          <a:endParaRPr lang="en-US"/>
        </a:p>
      </dgm:t>
    </dgm:pt>
    <dgm:pt modelId="{ECE74A45-7D33-4F4B-96A2-1E784851D410}">
      <dgm:prSet phldrT="[Text]" custT="1"/>
      <dgm:spPr>
        <a:xfrm rot="5400000">
          <a:off x="2943772" y="885717"/>
          <a:ext cx="1051280" cy="25003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3750088"/>
              <a:satOff val="-5627"/>
              <a:lumOff val="-91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Opći </a:t>
          </a:r>
          <a:r>
            <a:rPr lang="sr-Latn-ME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podaci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94C493D-9228-4964-8531-5B914B008C0A}" type="parTrans" cxnId="{9C7D6057-A5D6-48C5-AD64-73AAAE44FFCF}">
      <dgm:prSet/>
      <dgm:spPr/>
      <dgm:t>
        <a:bodyPr/>
        <a:lstStyle/>
        <a:p>
          <a:endParaRPr lang="en-US"/>
        </a:p>
      </dgm:t>
    </dgm:pt>
    <dgm:pt modelId="{A8E99F56-F9D2-4AF6-9966-F53C572D89EC}" type="sibTrans" cxnId="{9C7D6057-A5D6-48C5-AD64-73AAAE44FFCF}">
      <dgm:prSet/>
      <dgm:spPr/>
      <dgm:t>
        <a:bodyPr/>
        <a:lstStyle/>
        <a:p>
          <a:endParaRPr lang="en-US"/>
        </a:p>
      </dgm:t>
    </dgm:pt>
    <dgm:pt modelId="{143EE966-367B-48CE-934C-2EEE14D89A29}">
      <dgm:prSet phldrT="[Text]" custT="1"/>
      <dgm:spPr>
        <a:xfrm rot="5400000">
          <a:off x="2943772" y="885717"/>
          <a:ext cx="1051280" cy="25003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3750088"/>
              <a:satOff val="-5627"/>
              <a:lumOff val="-91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Inventar opreme i troškova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B926B6A-7551-4D99-93D6-DA3898930AC3}" type="parTrans" cxnId="{49A8841D-5DA0-4671-8BBA-D19CC6E6A998}">
      <dgm:prSet/>
      <dgm:spPr/>
      <dgm:t>
        <a:bodyPr/>
        <a:lstStyle/>
        <a:p>
          <a:endParaRPr lang="en-US"/>
        </a:p>
      </dgm:t>
    </dgm:pt>
    <dgm:pt modelId="{5E64EA6D-33D3-492C-B7C9-5EE73B237FAF}" type="sibTrans" cxnId="{49A8841D-5DA0-4671-8BBA-D19CC6E6A998}">
      <dgm:prSet/>
      <dgm:spPr/>
      <dgm:t>
        <a:bodyPr/>
        <a:lstStyle/>
        <a:p>
          <a:endParaRPr lang="en-US"/>
        </a:p>
      </dgm:t>
    </dgm:pt>
    <dgm:pt modelId="{907DF5C1-1D57-44CD-AE6B-FF0DCC3A3963}">
      <dgm:prSet phldrT="[Text]" custT="1"/>
      <dgm:spPr>
        <a:xfrm>
          <a:off x="549424" y="3169564"/>
          <a:ext cx="1567346" cy="1480918"/>
        </a:xfr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 vert="vert"/>
        <a:lstStyle/>
        <a:p>
          <a:r>
            <a:rPr lang="sr-Latn-ME" sz="10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INDIKATORI</a:t>
          </a:r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24119E1-BF0C-48B4-8BB2-4DEE5963BC0F}" type="parTrans" cxnId="{2BC8B434-9FE6-42C2-BE67-197062A71E30}">
      <dgm:prSet/>
      <dgm:spPr/>
      <dgm:t>
        <a:bodyPr/>
        <a:lstStyle/>
        <a:p>
          <a:endParaRPr lang="en-US"/>
        </a:p>
      </dgm:t>
    </dgm:pt>
    <dgm:pt modelId="{C171A2E6-6733-40BD-ABF4-A45B3EE8FBCC}" type="sibTrans" cxnId="{2BC8B434-9FE6-42C2-BE67-197062A71E30}">
      <dgm:prSet/>
      <dgm:spPr/>
      <dgm:t>
        <a:bodyPr/>
        <a:lstStyle/>
        <a:p>
          <a:endParaRPr lang="en-US"/>
        </a:p>
      </dgm:t>
    </dgm:pt>
    <dgm:pt modelId="{745F57BA-D3B5-46F1-AFF9-13ED34D0CBA2}">
      <dgm:prSet phldrT="[Text]" custT="1"/>
      <dgm:spPr>
        <a:xfrm rot="5400000">
          <a:off x="2748789" y="2651780"/>
          <a:ext cx="1617794" cy="24802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Ukupni troškovi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5FB7C5C-3466-442D-BEC5-68D3B55CD34E}" type="parTrans" cxnId="{88B597AA-22A5-4170-8308-80D455947CE7}">
      <dgm:prSet/>
      <dgm:spPr/>
      <dgm:t>
        <a:bodyPr/>
        <a:lstStyle/>
        <a:p>
          <a:endParaRPr lang="en-US"/>
        </a:p>
      </dgm:t>
    </dgm:pt>
    <dgm:pt modelId="{2447AB81-A513-4898-A0FE-48F18EB85976}" type="sibTrans" cxnId="{88B597AA-22A5-4170-8308-80D455947CE7}">
      <dgm:prSet/>
      <dgm:spPr/>
      <dgm:t>
        <a:bodyPr/>
        <a:lstStyle/>
        <a:p>
          <a:endParaRPr lang="en-US"/>
        </a:p>
      </dgm:t>
    </dgm:pt>
    <dgm:pt modelId="{0AC0C666-81CD-41D4-939E-E49DC7913076}">
      <dgm:prSet phldrT="[Text]" custT="1"/>
      <dgm:spPr>
        <a:xfrm rot="5400000">
          <a:off x="2748789" y="2651780"/>
          <a:ext cx="1617794" cy="24802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Troškovi po aktivnosti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0589696-E431-4FEC-98EF-CE72AA35D815}" type="parTrans" cxnId="{8B8C5327-1FAC-45A9-BBB6-F0539AD2D320}">
      <dgm:prSet/>
      <dgm:spPr/>
      <dgm:t>
        <a:bodyPr/>
        <a:lstStyle/>
        <a:p>
          <a:endParaRPr lang="en-US"/>
        </a:p>
      </dgm:t>
    </dgm:pt>
    <dgm:pt modelId="{2DCAAEBC-BD28-4DF6-81B3-120BB966D1EF}" type="sibTrans" cxnId="{8B8C5327-1FAC-45A9-BBB6-F0539AD2D320}">
      <dgm:prSet/>
      <dgm:spPr/>
      <dgm:t>
        <a:bodyPr/>
        <a:lstStyle/>
        <a:p>
          <a:endParaRPr lang="en-US"/>
        </a:p>
      </dgm:t>
    </dgm:pt>
    <dgm:pt modelId="{15AF23DE-C871-4B11-A730-3D61FFB69D51}">
      <dgm:prSet phldrT="[Text]" custT="1"/>
      <dgm:spPr>
        <a:xfrm rot="5400000">
          <a:off x="2748789" y="2651780"/>
          <a:ext cx="1617794" cy="24802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Troškovi po toni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D1DFEA-E141-447E-AC69-D5FC8774D50F}" type="parTrans" cxnId="{04B4A3F2-EB69-48EB-BAC5-905AFFB03309}">
      <dgm:prSet/>
      <dgm:spPr/>
      <dgm:t>
        <a:bodyPr/>
        <a:lstStyle/>
        <a:p>
          <a:endParaRPr lang="en-US"/>
        </a:p>
      </dgm:t>
    </dgm:pt>
    <dgm:pt modelId="{2C4774EF-6653-477D-8A93-25E61CAA6C05}" type="sibTrans" cxnId="{04B4A3F2-EB69-48EB-BAC5-905AFFB03309}">
      <dgm:prSet/>
      <dgm:spPr/>
      <dgm:t>
        <a:bodyPr/>
        <a:lstStyle/>
        <a:p>
          <a:endParaRPr lang="en-US"/>
        </a:p>
      </dgm:t>
    </dgm:pt>
    <dgm:pt modelId="{8811145A-8063-4897-ABF1-5E0A23967D27}">
      <dgm:prSet phldrT="[Text]" custT="1"/>
      <dgm:spPr>
        <a:xfrm rot="5400000">
          <a:off x="2748789" y="2651780"/>
          <a:ext cx="1617794" cy="24802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Troškovi po stanoviku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73062CB-D9E6-4BF7-931A-765A88559973}" type="parTrans" cxnId="{2FA00FCC-1DC2-4745-AC9A-212F1B71AA84}">
      <dgm:prSet/>
      <dgm:spPr/>
      <dgm:t>
        <a:bodyPr/>
        <a:lstStyle/>
        <a:p>
          <a:endParaRPr lang="en-US"/>
        </a:p>
      </dgm:t>
    </dgm:pt>
    <dgm:pt modelId="{823BCB84-D457-40C5-B5E2-27679706E830}" type="sibTrans" cxnId="{2FA00FCC-1DC2-4745-AC9A-212F1B71AA84}">
      <dgm:prSet/>
      <dgm:spPr/>
      <dgm:t>
        <a:bodyPr/>
        <a:lstStyle/>
        <a:p>
          <a:endParaRPr lang="en-US"/>
        </a:p>
      </dgm:t>
    </dgm:pt>
    <dgm:pt modelId="{4E717461-45DC-4D50-8FD3-3EFE3EEFED7E}">
      <dgm:prSet phldrT="[Text]" custT="1"/>
      <dgm:spPr>
        <a:xfrm rot="5400000">
          <a:off x="2748789" y="2651780"/>
          <a:ext cx="1617794" cy="24802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Ostali indikatori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1F686D6-9091-464C-A56E-B86A1AEFFD64}" type="parTrans" cxnId="{160EE953-A9A5-46E7-BD12-516467B73A60}">
      <dgm:prSet/>
      <dgm:spPr/>
      <dgm:t>
        <a:bodyPr/>
        <a:lstStyle/>
        <a:p>
          <a:endParaRPr lang="en-US"/>
        </a:p>
      </dgm:t>
    </dgm:pt>
    <dgm:pt modelId="{F9A3D45C-9A9E-438A-8D11-88CCEEEDB132}" type="sibTrans" cxnId="{160EE953-A9A5-46E7-BD12-516467B73A60}">
      <dgm:prSet/>
      <dgm:spPr/>
      <dgm:t>
        <a:bodyPr/>
        <a:lstStyle/>
        <a:p>
          <a:endParaRPr lang="en-US"/>
        </a:p>
      </dgm:t>
    </dgm:pt>
    <dgm:pt modelId="{900093FA-4A11-4663-B916-D579C4B32E27}">
      <dgm:prSet phldrT="[Text]" custT="1"/>
      <dgm:spPr>
        <a:xfrm>
          <a:off x="599917" y="4796647"/>
          <a:ext cx="1554261" cy="1560847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 vert="vert"/>
        <a:lstStyle/>
        <a:p>
          <a:r>
            <a:rPr lang="sr-Latn-ME" sz="10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BENCHMARKING</a:t>
          </a:r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B8E8730-7AC1-48CD-B6BA-A5D5815FA830}" type="parTrans" cxnId="{FB3A1F2F-46F9-4D65-BB40-8E435588D211}">
      <dgm:prSet/>
      <dgm:spPr/>
      <dgm:t>
        <a:bodyPr/>
        <a:lstStyle/>
        <a:p>
          <a:endParaRPr lang="en-US"/>
        </a:p>
      </dgm:t>
    </dgm:pt>
    <dgm:pt modelId="{9F566FE0-B01A-4F07-8353-B0AFD9467A93}" type="sibTrans" cxnId="{FB3A1F2F-46F9-4D65-BB40-8E435588D211}">
      <dgm:prSet/>
      <dgm:spPr/>
      <dgm:t>
        <a:bodyPr/>
        <a:lstStyle/>
        <a:p>
          <a:endParaRPr lang="en-US"/>
        </a:p>
      </dgm:t>
    </dgm:pt>
    <dgm:pt modelId="{0D2E071F-360B-4DA7-98D9-8A1D799D2C34}">
      <dgm:prSet phldrT="[Text]" custT="1"/>
      <dgm:spPr>
        <a:xfrm rot="5400000">
          <a:off x="3052997" y="4251606"/>
          <a:ext cx="1051280" cy="242958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 broju stanovnika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17E445D-F76A-49F0-B842-78E82A5CA403}" type="parTrans" cxnId="{DD3F357D-6617-4C77-BBB9-B69A250628D6}">
      <dgm:prSet/>
      <dgm:spPr/>
      <dgm:t>
        <a:bodyPr/>
        <a:lstStyle/>
        <a:p>
          <a:endParaRPr lang="en-US"/>
        </a:p>
      </dgm:t>
    </dgm:pt>
    <dgm:pt modelId="{0F4DB7CF-BE8E-4B51-B123-22B36FEB47F9}" type="sibTrans" cxnId="{DD3F357D-6617-4C77-BBB9-B69A250628D6}">
      <dgm:prSet/>
      <dgm:spPr/>
      <dgm:t>
        <a:bodyPr/>
        <a:lstStyle/>
        <a:p>
          <a:endParaRPr lang="en-US"/>
        </a:p>
      </dgm:t>
    </dgm:pt>
    <dgm:pt modelId="{34CF307F-281D-4B67-87A1-646D19C60A84}">
      <dgm:prSet phldrT="[Text]" custT="1"/>
      <dgm:spPr>
        <a:xfrm rot="5400000">
          <a:off x="3052997" y="4251606"/>
          <a:ext cx="1051280" cy="242958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 tipu naselja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D03582B-EC82-4EC0-BC4E-C750AD04736F}" type="parTrans" cxnId="{EDB326F3-18DF-41E4-A240-9E153B6A3EE7}">
      <dgm:prSet/>
      <dgm:spPr/>
      <dgm:t>
        <a:bodyPr/>
        <a:lstStyle/>
        <a:p>
          <a:endParaRPr lang="en-US"/>
        </a:p>
      </dgm:t>
    </dgm:pt>
    <dgm:pt modelId="{0B3E51D7-748E-4D29-8913-6235055A44AC}" type="sibTrans" cxnId="{EDB326F3-18DF-41E4-A240-9E153B6A3EE7}">
      <dgm:prSet/>
      <dgm:spPr/>
      <dgm:t>
        <a:bodyPr/>
        <a:lstStyle/>
        <a:p>
          <a:endParaRPr lang="en-US"/>
        </a:p>
      </dgm:t>
    </dgm:pt>
    <dgm:pt modelId="{E53F71D1-A530-4B3C-8BF6-1BD5E045C859}">
      <dgm:prSet phldrT="[Text]" custT="1"/>
      <dgm:spPr>
        <a:xfrm rot="5400000">
          <a:off x="3052997" y="4251606"/>
          <a:ext cx="1051280" cy="242958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ME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 državama</a:t>
          </a: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631C1D-4427-425E-B7D5-E9F06B3BE716}" type="parTrans" cxnId="{CFB25246-8F1E-4B7E-86A9-7C608BB5EB08}">
      <dgm:prSet/>
      <dgm:spPr/>
      <dgm:t>
        <a:bodyPr/>
        <a:lstStyle/>
        <a:p>
          <a:endParaRPr lang="en-US"/>
        </a:p>
      </dgm:t>
    </dgm:pt>
    <dgm:pt modelId="{CC13D3C1-30BA-400A-AE6D-20A7C775C648}" type="sibTrans" cxnId="{CFB25246-8F1E-4B7E-86A9-7C608BB5EB08}">
      <dgm:prSet/>
      <dgm:spPr/>
      <dgm:t>
        <a:bodyPr/>
        <a:lstStyle/>
        <a:p>
          <a:endParaRPr lang="en-US"/>
        </a:p>
      </dgm:t>
    </dgm:pt>
    <dgm:pt modelId="{65CCECCC-491F-4055-B6CB-767B20231C9E}" type="pres">
      <dgm:prSet presAssocID="{B3745BF2-FE83-4E41-B662-E11967039D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6224C-129D-4226-B0F3-9BB66D76C35B}" type="pres">
      <dgm:prSet presAssocID="{4706D78B-0ED1-416B-B3E2-4810ADB613C5}" presName="composite" presStyleCnt="0"/>
      <dgm:spPr/>
    </dgm:pt>
    <dgm:pt modelId="{ABC193E6-F81F-4BB1-91A8-0AAAFF54959A}" type="pres">
      <dgm:prSet presAssocID="{4706D78B-0ED1-416B-B3E2-4810ADB613C5}" presName="parentText" presStyleLbl="alignNode1" presStyleIdx="0" presStyleCnt="4" custAng="16200000" custScaleX="115214" custScaleY="99918" custLinFactNeighborX="-2488" custLinFactNeighborY="-9483">
        <dgm:presLayoutVars>
          <dgm:chMax val="1"/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C10AC114-2455-4FAA-B228-324508AE1696}" type="pres">
      <dgm:prSet presAssocID="{4706D78B-0ED1-416B-B3E2-4810ADB613C5}" presName="descendantText" presStyleLbl="alignAcc1" presStyleIdx="0" presStyleCnt="4" custScaleX="5491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03C5E9F-D1AE-4581-9A30-CF2F75803EA7}" type="pres">
      <dgm:prSet presAssocID="{81C8C326-1CAC-4A12-9526-51CA1D74EA63}" presName="sp" presStyleCnt="0"/>
      <dgm:spPr/>
    </dgm:pt>
    <dgm:pt modelId="{5BE2FE85-60C2-4BFD-836F-16CE5D2F3FEC}" type="pres">
      <dgm:prSet presAssocID="{BC62A527-4467-4805-A76A-D84397B666DE}" presName="composite" presStyleCnt="0"/>
      <dgm:spPr/>
    </dgm:pt>
    <dgm:pt modelId="{E622A879-4706-46BB-89EE-086F20B3594F}" type="pres">
      <dgm:prSet presAssocID="{BC62A527-4467-4805-A76A-D84397B666DE}" presName="parentText" presStyleLbl="alignNode1" presStyleIdx="1" presStyleCnt="4" custAng="16200000" custScaleX="112973" custScaleY="99323" custLinFactNeighborX="-421" custLinFactNeighborY="-6584">
        <dgm:presLayoutVars>
          <dgm:chMax val="1"/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5E231C4A-49C2-4F00-8BBB-021DFA4B0BAA}" type="pres">
      <dgm:prSet presAssocID="{BC62A527-4467-4805-A76A-D84397B666DE}" presName="descendantText" presStyleLbl="alignAcc1" presStyleIdx="1" presStyleCnt="4" custScaleX="5742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8C14A12-DB40-4146-A452-42F42ACD3CD1}" type="pres">
      <dgm:prSet presAssocID="{00C6E797-E9EF-44C7-824E-5EC84741BC3C}" presName="sp" presStyleCnt="0"/>
      <dgm:spPr/>
    </dgm:pt>
    <dgm:pt modelId="{8D2B0E74-3A92-4199-9829-79B469F5F0CC}" type="pres">
      <dgm:prSet presAssocID="{907DF5C1-1D57-44CD-AE6B-FF0DCC3A3963}" presName="composite" presStyleCnt="0"/>
      <dgm:spPr/>
    </dgm:pt>
    <dgm:pt modelId="{01FB2139-C8BF-454F-AE8E-524D65611F1F}" type="pres">
      <dgm:prSet presAssocID="{907DF5C1-1D57-44CD-AE6B-FF0DCC3A3963}" presName="parentText" presStyleLbl="alignNode1" presStyleIdx="2" presStyleCnt="4" custAng="16200000" custScaleX="130806" custScaleY="96908" custLinFactNeighborX="-8476" custLinFactNeighborY="-14833">
        <dgm:presLayoutVars>
          <dgm:chMax val="1"/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FAB4A274-17FD-4DC0-9038-B117FCBD41A7}" type="pres">
      <dgm:prSet presAssocID="{907DF5C1-1D57-44CD-AE6B-FF0DCC3A3963}" presName="descendantText" presStyleLbl="alignAcc1" presStyleIdx="2" presStyleCnt="4" custScaleX="56961" custScaleY="15388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9DF7948A-01BF-4500-9302-E662BC38BEB0}" type="pres">
      <dgm:prSet presAssocID="{C171A2E6-6733-40BD-ABF4-A45B3EE8FBCC}" presName="sp" presStyleCnt="0"/>
      <dgm:spPr/>
    </dgm:pt>
    <dgm:pt modelId="{85A0765A-5FB5-4812-8FC5-234348352208}" type="pres">
      <dgm:prSet presAssocID="{900093FA-4A11-4663-B916-D579C4B32E27}" presName="composite" presStyleCnt="0"/>
      <dgm:spPr/>
    </dgm:pt>
    <dgm:pt modelId="{FC6FF728-545F-4C92-B060-89DA501788E8}" type="pres">
      <dgm:prSet presAssocID="{900093FA-4A11-4663-B916-D579C4B32E27}" presName="parentText" presStyleLbl="alignNode1" presStyleIdx="3" presStyleCnt="4" custAng="16200000" custScaleX="137866" custScaleY="96099" custLinFactNeighborX="-8124">
        <dgm:presLayoutVars>
          <dgm:chMax val="1"/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6D8E5384-ADF1-47B6-AB18-82A13C0EC1FD}" type="pres">
      <dgm:prSet presAssocID="{900093FA-4A11-4663-B916-D579C4B32E27}" presName="descendantText" presStyleLbl="alignAcc1" presStyleIdx="3" presStyleCnt="4" custScaleX="55798" custLinFactNeighborX="296" custLinFactNeighborY="1339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04B4A3F2-EB69-48EB-BAC5-905AFFB03309}" srcId="{907DF5C1-1D57-44CD-AE6B-FF0DCC3A3963}" destId="{15AF23DE-C871-4B11-A730-3D61FFB69D51}" srcOrd="2" destOrd="0" parTransId="{2CD1DFEA-E141-447E-AC69-D5FC8774D50F}" sibTransId="{2C4774EF-6653-477D-8A93-25E61CAA6C05}"/>
    <dgm:cxn modelId="{8A1C8BD1-AE58-4701-8B48-DE28446240F3}" type="presOf" srcId="{46522E78-8988-4FEE-A85A-F72547B92098}" destId="{C10AC114-2455-4FAA-B228-324508AE1696}" srcOrd="0" destOrd="1" presId="urn:microsoft.com/office/officeart/2005/8/layout/chevron2"/>
    <dgm:cxn modelId="{DD3F357D-6617-4C77-BBB9-B69A250628D6}" srcId="{900093FA-4A11-4663-B916-D579C4B32E27}" destId="{0D2E071F-360B-4DA7-98D9-8A1D799D2C34}" srcOrd="0" destOrd="0" parTransId="{017E445D-F76A-49F0-B842-78E82A5CA403}" sibTransId="{0F4DB7CF-BE8E-4B51-B123-22B36FEB47F9}"/>
    <dgm:cxn modelId="{9C7D6057-A5D6-48C5-AD64-73AAAE44FFCF}" srcId="{BC62A527-4467-4805-A76A-D84397B666DE}" destId="{ECE74A45-7D33-4F4B-96A2-1E784851D410}" srcOrd="0" destOrd="0" parTransId="{194C493D-9228-4964-8531-5B914B008C0A}" sibTransId="{A8E99F56-F9D2-4AF6-9966-F53C572D89EC}"/>
    <dgm:cxn modelId="{371F8869-C55F-48F9-91A3-601DD69D0F18}" type="presOf" srcId="{B3745BF2-FE83-4E41-B662-E11967039DDD}" destId="{65CCECCC-491F-4055-B6CB-767B20231C9E}" srcOrd="0" destOrd="0" presId="urn:microsoft.com/office/officeart/2005/8/layout/chevron2"/>
    <dgm:cxn modelId="{49A8841D-5DA0-4671-8BBA-D19CC6E6A998}" srcId="{BC62A527-4467-4805-A76A-D84397B666DE}" destId="{143EE966-367B-48CE-934C-2EEE14D89A29}" srcOrd="1" destOrd="0" parTransId="{BB926B6A-7551-4D99-93D6-DA3898930AC3}" sibTransId="{5E64EA6D-33D3-492C-B7C9-5EE73B237FAF}"/>
    <dgm:cxn modelId="{2FA00FCC-1DC2-4745-AC9A-212F1B71AA84}" srcId="{907DF5C1-1D57-44CD-AE6B-FF0DCC3A3963}" destId="{8811145A-8063-4897-ABF1-5E0A23967D27}" srcOrd="3" destOrd="0" parTransId="{C73062CB-D9E6-4BF7-931A-765A88559973}" sibTransId="{823BCB84-D457-40C5-B5E2-27679706E830}"/>
    <dgm:cxn modelId="{19DDF0D5-8155-44FE-85AB-FB92E5A40EE0}" type="presOf" srcId="{34CF307F-281D-4B67-87A1-646D19C60A84}" destId="{6D8E5384-ADF1-47B6-AB18-82A13C0EC1FD}" srcOrd="0" destOrd="1" presId="urn:microsoft.com/office/officeart/2005/8/layout/chevron2"/>
    <dgm:cxn modelId="{0416F56E-2ED9-4AC2-835F-3B759E921642}" srcId="{4706D78B-0ED1-416B-B3E2-4810ADB613C5}" destId="{46522E78-8988-4FEE-A85A-F72547B92098}" srcOrd="1" destOrd="0" parTransId="{99D2820B-22BB-458F-BD96-660375BDC52B}" sibTransId="{5BF06580-839F-45CB-B4BF-7A17EE5CA64E}"/>
    <dgm:cxn modelId="{F48A5C61-E0C1-4B30-97D6-184ACD9C2668}" type="presOf" srcId="{0AC0C666-81CD-41D4-939E-E49DC7913076}" destId="{FAB4A274-17FD-4DC0-9038-B117FCBD41A7}" srcOrd="0" destOrd="1" presId="urn:microsoft.com/office/officeart/2005/8/layout/chevron2"/>
    <dgm:cxn modelId="{B417FEAC-7F91-41D7-94E9-7CD83D2E733A}" type="presOf" srcId="{8811145A-8063-4897-ABF1-5E0A23967D27}" destId="{FAB4A274-17FD-4DC0-9038-B117FCBD41A7}" srcOrd="0" destOrd="3" presId="urn:microsoft.com/office/officeart/2005/8/layout/chevron2"/>
    <dgm:cxn modelId="{CFB25246-8F1E-4B7E-86A9-7C608BB5EB08}" srcId="{900093FA-4A11-4663-B916-D579C4B32E27}" destId="{E53F71D1-A530-4B3C-8BF6-1BD5E045C859}" srcOrd="2" destOrd="0" parTransId="{AE631C1D-4427-425E-B7D5-E9F06B3BE716}" sibTransId="{CC13D3C1-30BA-400A-AE6D-20A7C775C648}"/>
    <dgm:cxn modelId="{8B8C5327-1FAC-45A9-BBB6-F0539AD2D320}" srcId="{907DF5C1-1D57-44CD-AE6B-FF0DCC3A3963}" destId="{0AC0C666-81CD-41D4-939E-E49DC7913076}" srcOrd="1" destOrd="0" parTransId="{90589696-E431-4FEC-98EF-CE72AA35D815}" sibTransId="{2DCAAEBC-BD28-4DF6-81B3-120BB966D1EF}"/>
    <dgm:cxn modelId="{B27C885B-DF2B-4ABA-A509-EB03F4BA1615}" type="presOf" srcId="{15AF23DE-C871-4B11-A730-3D61FFB69D51}" destId="{FAB4A274-17FD-4DC0-9038-B117FCBD41A7}" srcOrd="0" destOrd="2" presId="urn:microsoft.com/office/officeart/2005/8/layout/chevron2"/>
    <dgm:cxn modelId="{2BC8B434-9FE6-42C2-BE67-197062A71E30}" srcId="{B3745BF2-FE83-4E41-B662-E11967039DDD}" destId="{907DF5C1-1D57-44CD-AE6B-FF0DCC3A3963}" srcOrd="2" destOrd="0" parTransId="{024119E1-BF0C-48B4-8BB2-4DEE5963BC0F}" sibTransId="{C171A2E6-6733-40BD-ABF4-A45B3EE8FBCC}"/>
    <dgm:cxn modelId="{A618AC71-4F9B-4653-9D7D-57A2EE79FD2B}" type="presOf" srcId="{4E717461-45DC-4D50-8FD3-3EFE3EEFED7E}" destId="{FAB4A274-17FD-4DC0-9038-B117FCBD41A7}" srcOrd="0" destOrd="4" presId="urn:microsoft.com/office/officeart/2005/8/layout/chevron2"/>
    <dgm:cxn modelId="{ACBFF63B-4B28-493A-A969-3001F1AF1112}" type="presOf" srcId="{907DF5C1-1D57-44CD-AE6B-FF0DCC3A3963}" destId="{01FB2139-C8BF-454F-AE8E-524D65611F1F}" srcOrd="0" destOrd="0" presId="urn:microsoft.com/office/officeart/2005/8/layout/chevron2"/>
    <dgm:cxn modelId="{613D26FF-048C-4484-AAC6-B491C938DB6D}" type="presOf" srcId="{900093FA-4A11-4663-B916-D579C4B32E27}" destId="{FC6FF728-545F-4C92-B060-89DA501788E8}" srcOrd="0" destOrd="0" presId="urn:microsoft.com/office/officeart/2005/8/layout/chevron2"/>
    <dgm:cxn modelId="{7EFB1CDB-7D63-4AF5-8F38-5DB42C42EDF4}" type="presOf" srcId="{895CDF56-7D52-4790-9C3A-60CD2BCAD655}" destId="{C10AC114-2455-4FAA-B228-324508AE1696}" srcOrd="0" destOrd="0" presId="urn:microsoft.com/office/officeart/2005/8/layout/chevron2"/>
    <dgm:cxn modelId="{8F8054F8-14FD-40AE-9302-8DA317D87193}" type="presOf" srcId="{745F57BA-D3B5-46F1-AFF9-13ED34D0CBA2}" destId="{FAB4A274-17FD-4DC0-9038-B117FCBD41A7}" srcOrd="0" destOrd="0" presId="urn:microsoft.com/office/officeart/2005/8/layout/chevron2"/>
    <dgm:cxn modelId="{88B597AA-22A5-4170-8308-80D455947CE7}" srcId="{907DF5C1-1D57-44CD-AE6B-FF0DCC3A3963}" destId="{745F57BA-D3B5-46F1-AFF9-13ED34D0CBA2}" srcOrd="0" destOrd="0" parTransId="{E5FB7C5C-3466-442D-BEC5-68D3B55CD34E}" sibTransId="{2447AB81-A513-4898-A0FE-48F18EB85976}"/>
    <dgm:cxn modelId="{EDB326F3-18DF-41E4-A240-9E153B6A3EE7}" srcId="{900093FA-4A11-4663-B916-D579C4B32E27}" destId="{34CF307F-281D-4B67-87A1-646D19C60A84}" srcOrd="1" destOrd="0" parTransId="{3D03582B-EC82-4EC0-BC4E-C750AD04736F}" sibTransId="{0B3E51D7-748E-4D29-8913-6235055A44AC}"/>
    <dgm:cxn modelId="{F11755EA-2872-4863-8E90-2511AF0EB0BF}" type="presOf" srcId="{0D2E071F-360B-4DA7-98D9-8A1D799D2C34}" destId="{6D8E5384-ADF1-47B6-AB18-82A13C0EC1FD}" srcOrd="0" destOrd="0" presId="urn:microsoft.com/office/officeart/2005/8/layout/chevron2"/>
    <dgm:cxn modelId="{597E2F98-0D5E-431A-921C-D2594C2E1ED5}" type="presOf" srcId="{4706D78B-0ED1-416B-B3E2-4810ADB613C5}" destId="{ABC193E6-F81F-4BB1-91A8-0AAAFF54959A}" srcOrd="0" destOrd="0" presId="urn:microsoft.com/office/officeart/2005/8/layout/chevron2"/>
    <dgm:cxn modelId="{C890DBFC-3A4F-4AFA-BCAA-5C08F2E80D34}" type="presOf" srcId="{143EE966-367B-48CE-934C-2EEE14D89A29}" destId="{5E231C4A-49C2-4F00-8BBB-021DFA4B0BAA}" srcOrd="0" destOrd="1" presId="urn:microsoft.com/office/officeart/2005/8/layout/chevron2"/>
    <dgm:cxn modelId="{4B127273-BEAF-4656-A9D2-0F97C7905D8C}" type="presOf" srcId="{E53F71D1-A530-4B3C-8BF6-1BD5E045C859}" destId="{6D8E5384-ADF1-47B6-AB18-82A13C0EC1FD}" srcOrd="0" destOrd="2" presId="urn:microsoft.com/office/officeart/2005/8/layout/chevron2"/>
    <dgm:cxn modelId="{9417CE94-7F2F-4030-BB8A-1ED3B71D9D70}" srcId="{B3745BF2-FE83-4E41-B662-E11967039DDD}" destId="{4706D78B-0ED1-416B-B3E2-4810ADB613C5}" srcOrd="0" destOrd="0" parTransId="{91D73F8C-A44B-4802-8196-7262B0A69249}" sibTransId="{81C8C326-1CAC-4A12-9526-51CA1D74EA63}"/>
    <dgm:cxn modelId="{BFE19310-F9D8-44C8-8EFC-E82EB0307E61}" srcId="{4706D78B-0ED1-416B-B3E2-4810ADB613C5}" destId="{895CDF56-7D52-4790-9C3A-60CD2BCAD655}" srcOrd="0" destOrd="0" parTransId="{CF96E81A-D149-4DE2-ABAD-3D74F7DBAC16}" sibTransId="{CBB74995-C373-4169-9B10-61745FB773A3}"/>
    <dgm:cxn modelId="{A845C518-F76D-4917-857A-FC1C67E4867D}" type="presOf" srcId="{ECE74A45-7D33-4F4B-96A2-1E784851D410}" destId="{5E231C4A-49C2-4F00-8BBB-021DFA4B0BAA}" srcOrd="0" destOrd="0" presId="urn:microsoft.com/office/officeart/2005/8/layout/chevron2"/>
    <dgm:cxn modelId="{160EE953-A9A5-46E7-BD12-516467B73A60}" srcId="{907DF5C1-1D57-44CD-AE6B-FF0DCC3A3963}" destId="{4E717461-45DC-4D50-8FD3-3EFE3EEFED7E}" srcOrd="4" destOrd="0" parTransId="{11F686D6-9091-464C-A56E-B86A1AEFFD64}" sibTransId="{F9A3D45C-9A9E-438A-8D11-88CCEEEDB132}"/>
    <dgm:cxn modelId="{FB3A1F2F-46F9-4D65-BB40-8E435588D211}" srcId="{B3745BF2-FE83-4E41-B662-E11967039DDD}" destId="{900093FA-4A11-4663-B916-D579C4B32E27}" srcOrd="3" destOrd="0" parTransId="{BB8E8730-7AC1-48CD-B6BA-A5D5815FA830}" sibTransId="{9F566FE0-B01A-4F07-8353-B0AFD9467A93}"/>
    <dgm:cxn modelId="{39E94460-F545-41D9-9D76-556B1E5BD25A}" srcId="{B3745BF2-FE83-4E41-B662-E11967039DDD}" destId="{BC62A527-4467-4805-A76A-D84397B666DE}" srcOrd="1" destOrd="0" parTransId="{9C83E643-54C0-4ED5-9D13-4957B6329C0F}" sibTransId="{00C6E797-E9EF-44C7-824E-5EC84741BC3C}"/>
    <dgm:cxn modelId="{9FBA9CC1-EF47-47E8-8E31-3D2DA7489761}" type="presOf" srcId="{BC62A527-4467-4805-A76A-D84397B666DE}" destId="{E622A879-4706-46BB-89EE-086F20B3594F}" srcOrd="0" destOrd="0" presId="urn:microsoft.com/office/officeart/2005/8/layout/chevron2"/>
    <dgm:cxn modelId="{51E82482-3D5C-4A6D-BCB3-A93C4886E397}" type="presParOf" srcId="{65CCECCC-491F-4055-B6CB-767B20231C9E}" destId="{6EC6224C-129D-4226-B0F3-9BB66D76C35B}" srcOrd="0" destOrd="0" presId="urn:microsoft.com/office/officeart/2005/8/layout/chevron2"/>
    <dgm:cxn modelId="{D2157BDF-2C0A-4F6E-86A7-ACEDCE09DB50}" type="presParOf" srcId="{6EC6224C-129D-4226-B0F3-9BB66D76C35B}" destId="{ABC193E6-F81F-4BB1-91A8-0AAAFF54959A}" srcOrd="0" destOrd="0" presId="urn:microsoft.com/office/officeart/2005/8/layout/chevron2"/>
    <dgm:cxn modelId="{01829811-7C34-42D0-B739-39740CFE2BFA}" type="presParOf" srcId="{6EC6224C-129D-4226-B0F3-9BB66D76C35B}" destId="{C10AC114-2455-4FAA-B228-324508AE1696}" srcOrd="1" destOrd="0" presId="urn:microsoft.com/office/officeart/2005/8/layout/chevron2"/>
    <dgm:cxn modelId="{43897E9E-11B4-4FDD-869F-7475C2BD2B59}" type="presParOf" srcId="{65CCECCC-491F-4055-B6CB-767B20231C9E}" destId="{D03C5E9F-D1AE-4581-9A30-CF2F75803EA7}" srcOrd="1" destOrd="0" presId="urn:microsoft.com/office/officeart/2005/8/layout/chevron2"/>
    <dgm:cxn modelId="{4A480B01-8DEA-4AA4-981E-1A8AF91FE155}" type="presParOf" srcId="{65CCECCC-491F-4055-B6CB-767B20231C9E}" destId="{5BE2FE85-60C2-4BFD-836F-16CE5D2F3FEC}" srcOrd="2" destOrd="0" presId="urn:microsoft.com/office/officeart/2005/8/layout/chevron2"/>
    <dgm:cxn modelId="{5C336C18-BBC0-4C19-9AC2-2E3A922197B2}" type="presParOf" srcId="{5BE2FE85-60C2-4BFD-836F-16CE5D2F3FEC}" destId="{E622A879-4706-46BB-89EE-086F20B3594F}" srcOrd="0" destOrd="0" presId="urn:microsoft.com/office/officeart/2005/8/layout/chevron2"/>
    <dgm:cxn modelId="{1E473139-AD8E-4D68-AE23-C599CD9D2E22}" type="presParOf" srcId="{5BE2FE85-60C2-4BFD-836F-16CE5D2F3FEC}" destId="{5E231C4A-49C2-4F00-8BBB-021DFA4B0BAA}" srcOrd="1" destOrd="0" presId="urn:microsoft.com/office/officeart/2005/8/layout/chevron2"/>
    <dgm:cxn modelId="{CBCF655E-0C13-4709-A69D-F765DB7A22ED}" type="presParOf" srcId="{65CCECCC-491F-4055-B6CB-767B20231C9E}" destId="{68C14A12-DB40-4146-A452-42F42ACD3CD1}" srcOrd="3" destOrd="0" presId="urn:microsoft.com/office/officeart/2005/8/layout/chevron2"/>
    <dgm:cxn modelId="{5A1ECE13-3B60-4044-BDD7-38838230A997}" type="presParOf" srcId="{65CCECCC-491F-4055-B6CB-767B20231C9E}" destId="{8D2B0E74-3A92-4199-9829-79B469F5F0CC}" srcOrd="4" destOrd="0" presId="urn:microsoft.com/office/officeart/2005/8/layout/chevron2"/>
    <dgm:cxn modelId="{ADFA701B-27B8-4CD0-B493-2F9FF9C0415A}" type="presParOf" srcId="{8D2B0E74-3A92-4199-9829-79B469F5F0CC}" destId="{01FB2139-C8BF-454F-AE8E-524D65611F1F}" srcOrd="0" destOrd="0" presId="urn:microsoft.com/office/officeart/2005/8/layout/chevron2"/>
    <dgm:cxn modelId="{E1EF6EDF-8CE0-4499-B4EF-161FF0C74A99}" type="presParOf" srcId="{8D2B0E74-3A92-4199-9829-79B469F5F0CC}" destId="{FAB4A274-17FD-4DC0-9038-B117FCBD41A7}" srcOrd="1" destOrd="0" presId="urn:microsoft.com/office/officeart/2005/8/layout/chevron2"/>
    <dgm:cxn modelId="{4B7E943D-4984-4183-A4E4-F0A8FE6A5C03}" type="presParOf" srcId="{65CCECCC-491F-4055-B6CB-767B20231C9E}" destId="{9DF7948A-01BF-4500-9302-E662BC38BEB0}" srcOrd="5" destOrd="0" presId="urn:microsoft.com/office/officeart/2005/8/layout/chevron2"/>
    <dgm:cxn modelId="{BEEAE299-0D21-4A7E-BAE3-1B075CFB9669}" type="presParOf" srcId="{65CCECCC-491F-4055-B6CB-767B20231C9E}" destId="{85A0765A-5FB5-4812-8FC5-234348352208}" srcOrd="6" destOrd="0" presId="urn:microsoft.com/office/officeart/2005/8/layout/chevron2"/>
    <dgm:cxn modelId="{0B2D5EDD-7106-447B-8AB6-DE0D86269C86}" type="presParOf" srcId="{85A0765A-5FB5-4812-8FC5-234348352208}" destId="{FC6FF728-545F-4C92-B060-89DA501788E8}" srcOrd="0" destOrd="0" presId="urn:microsoft.com/office/officeart/2005/8/layout/chevron2"/>
    <dgm:cxn modelId="{230CBB80-A405-4785-B6D6-262187B56883}" type="presParOf" srcId="{85A0765A-5FB5-4812-8FC5-234348352208}" destId="{6D8E5384-ADF1-47B6-AB18-82A13C0EC1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97029DC9-DF22-41A6-9D5F-79C9178D0ACC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6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DF426016-7549-4088-86B1-1981CB3B606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876E-37D1-4576-9568-A15CA90A2CD6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F4C12-A372-443B-9562-27BA143E917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668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A060-5E49-499F-8057-3CC9A92EA492}" type="slidenum">
              <a:rPr lang="sr-Latn-R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sr-Latn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2.wdp" Type="http://schemas.microsoft.com/office/2007/relationships/hdphoto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3.wdp" Type="http://schemas.microsoft.com/office/2007/relationships/hdphoto"/><Relationship Id="rId4" Target="../media/image16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92888" cy="4005064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>
                <a:alpha val="40000"/>
              </a:srgbClr>
            </a:glow>
            <a:innerShdw blurRad="63500" dist="50800" dir="2700000">
              <a:srgbClr val="92D050">
                <a:alpha val="50000"/>
              </a:srgbClr>
            </a:innerShdw>
          </a:effectLst>
          <a:scene3d>
            <a:camera prst="perspectiveRelaxed"/>
            <a:lightRig rig="threePt" dir="t"/>
          </a:scene3d>
          <a:sp3d contourW="12700">
            <a:bevelB w="114300" prst="artDeco"/>
            <a:contourClr>
              <a:srgbClr val="92D05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24465" cy="13830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 fov="4200000">
              <a:rot lat="425555" lon="1161733" rev="4855"/>
            </a:camera>
            <a:lightRig rig="threePt" dir="t"/>
          </a:scene3d>
          <a:sp3d prstMaterial="matte">
            <a:bevelT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7128792" cy="2017440"/>
          </a:xfrm>
        </p:spPr>
        <p:txBody>
          <a:bodyPr>
            <a:normAutofit/>
          </a:bodyPr>
          <a:lstStyle/>
          <a:p>
            <a:r>
              <a:rPr lang="ta-IN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M</a:t>
            </a:r>
            <a:r>
              <a:rPr lang="en-US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ODEL ZA ODREĐIVANJE TROŠKOVA I FINAN</a:t>
            </a:r>
            <a:r>
              <a:rPr lang="bs-Latn-BA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IRANJE UPRAVLJANJA</a:t>
            </a:r>
            <a:r>
              <a:rPr lang="sr-Latn-CS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ČVRSTIM OTPADOM U JUGOISTOČNOJ E</a:t>
            </a:r>
            <a:r>
              <a:rPr lang="bs-Latn-BA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ROPI</a:t>
            </a:r>
            <a:r>
              <a:rPr lang="bs-Latn-BA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CS" altLang="en-US" sz="2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CFM MODEL</a:t>
            </a:r>
            <a:r>
              <a:rPr lang="en-US" altLang="en-US" sz="2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7993" y="5661248"/>
            <a:ext cx="3940231" cy="409600"/>
          </a:xfrm>
        </p:spPr>
        <p:txBody>
          <a:bodyPr>
            <a:normAutofit/>
          </a:bodyPr>
          <a:lstStyle/>
          <a:p>
            <a:r>
              <a:rPr lang="bs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JKP „ČISTOĆA“ D.O.O. CAZIN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89" y="2514600"/>
            <a:ext cx="9053622" cy="349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440936" y="1351695"/>
            <a:ext cx="82613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  <a:r>
              <a:rPr kumimoji="0" lang="ta-IN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Latha" pitchFamily="2"/>
                <a:cs typeface="Latha" pitchFamily="2"/>
              </a:rPr>
              <a:t>PIS MODELA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3454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5413916"/>
              </p:ext>
            </p:extLst>
          </p:nvPr>
        </p:nvGraphicFramePr>
        <p:xfrm>
          <a:off x="1259632" y="620688"/>
          <a:ext cx="6629400" cy="545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4270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01552" y="1067813"/>
            <a:ext cx="82613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U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NOS </a:t>
            </a:r>
            <a:r>
              <a:rPr lang="ta-IN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OP</a:t>
            </a:r>
            <a:r>
              <a:rPr lang="bs-Latn-BA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Ć</a:t>
            </a:r>
            <a:r>
              <a:rPr lang="ta-IN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IH 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PODATAKA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  <a:ea typeface="Heading"/>
              <a:cs typeface="Heading"/>
            </a:endParaRPr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81" y="1818632"/>
            <a:ext cx="8112521" cy="443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534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08079"/>
            <a:ext cx="8763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381000" y="1133570"/>
            <a:ext cx="82613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U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NOS </a:t>
            </a:r>
            <a:r>
              <a:rPr lang="ta-IN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OP</a:t>
            </a:r>
            <a:r>
              <a:rPr lang="bs-Latn-BA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Ć</a:t>
            </a:r>
            <a:r>
              <a:rPr lang="ta-IN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IH 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PODATAKA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  <a:ea typeface="Heading"/>
              <a:cs typeface="Heading"/>
            </a:endParaRPr>
          </a:p>
        </p:txBody>
      </p:sp>
    </p:spTree>
    <p:extLst>
      <p:ext uri="{BB962C8B-B14F-4D97-AF65-F5344CB8AC3E}">
        <p14:creationId xmlns:p14="http://schemas.microsoft.com/office/powerpoint/2010/main" val="2169317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94170"/>
            <a:ext cx="8610600" cy="42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440936" y="1066799"/>
            <a:ext cx="8261350" cy="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INVENTAR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4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431289" y="1190266"/>
            <a:ext cx="82613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IN</a:t>
            </a:r>
            <a:r>
              <a:rPr lang="sr-Latn-ME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DIKATORI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58" y="1952740"/>
            <a:ext cx="7990761" cy="43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23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15" y="1600200"/>
            <a:ext cx="7371046" cy="45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609600" y="932503"/>
            <a:ext cx="82613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IN</a:t>
            </a:r>
            <a:r>
              <a:rPr lang="sr-Latn-ME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DIKATORI BEZ </a:t>
            </a:r>
            <a:r>
              <a:rPr lang="sr-Latn-ME" altLang="en-US" sz="36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OPĆIH </a:t>
            </a:r>
            <a:r>
              <a:rPr lang="sr-Latn-ME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TROŠKOVA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14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80" y="2292825"/>
            <a:ext cx="8848220" cy="19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95780" y="1204132"/>
            <a:ext cx="82613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ME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OSTALI 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IN</a:t>
            </a:r>
            <a:r>
              <a:rPr lang="sr-Latn-ME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DIKATORI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9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440936" y="979408"/>
            <a:ext cx="82613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ME" altLang="en-US" sz="3600" dirty="0">
                <a:solidFill>
                  <a:prstClr val="black"/>
                </a:solidFill>
                <a:latin typeface="Calibri Light" pitchFamily="34" charset="0"/>
              </a:rPr>
              <a:t>BENCHMARKING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44" y="1910449"/>
            <a:ext cx="8424987" cy="44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256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051" y="1385859"/>
            <a:ext cx="7273119" cy="484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059" y="1228603"/>
            <a:ext cx="7034213" cy="617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ta-IN" altLang="en-US" sz="3200" dirty="0" smtClean="0">
                <a:ea typeface="Latha" pitchFamily="2"/>
              </a:rPr>
              <a:t>ZAŠTO CFM MODEL?</a:t>
            </a:r>
            <a:endParaRPr lang="ru-RU" altLang="en-US" sz="3200" dirty="0" smtClean="0">
              <a:ea typeface="Latha" pitchFamily="2"/>
              <a:cs typeface="Latha" pitchFamily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7206" y="1939089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190750" algn="l"/>
              </a:tabLst>
              <a:defRPr sz="2200" baseline="0">
                <a:solidFill>
                  <a:schemeClr val="tx1"/>
                </a:solidFill>
                <a:latin typeface="+mn-lt"/>
              </a:defRPr>
            </a:lvl2pPr>
            <a:lvl3pPr marL="1238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99"/>
              </a:buClr>
              <a:buFont typeface="Wingdings" pitchFamily="2" charset="2"/>
              <a:buChar char="§"/>
              <a:tabLst>
                <a:tab pos="219075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3pPr>
            <a:lvl4pPr marL="17145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Char char="-"/>
              <a:tabLst>
                <a:tab pos="2190750" algn="l"/>
              </a:tabLst>
              <a:defRPr sz="1800" baseline="0">
                <a:solidFill>
                  <a:schemeClr val="tx1"/>
                </a:solidFill>
                <a:latin typeface="+mn-lt"/>
              </a:defRPr>
            </a:lvl4pPr>
            <a:lvl5pPr marL="219075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1600" baseline="0">
                <a:solidFill>
                  <a:schemeClr val="tx1"/>
                </a:solidFill>
                <a:latin typeface="+mn-lt"/>
              </a:defRPr>
            </a:lvl5pPr>
            <a:lvl6pPr marL="26479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6pPr>
            <a:lvl7pPr marL="31051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7pPr>
            <a:lvl8pPr marL="35623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8pPr>
            <a:lvl9pPr marL="40195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Poznavanje svih karika u lancu stvaranja otpada od njegovog nastanka do konačnog odlaganja nije potpuno.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prstClr val="black"/>
                </a:solidFill>
                <a:latin typeface="Calibri Light" pitchFamily="34" charset="0"/>
              </a:rPr>
              <a:t>K</a:t>
            </a: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ao posljedica, nije moguće tačno odrediti troškove različitih komponenti sistema</a:t>
            </a:r>
            <a:r>
              <a:rPr lang="en-GB" altLang="en-US" sz="2200" dirty="0" smtClean="0">
                <a:solidFill>
                  <a:prstClr val="black"/>
                </a:solidFill>
                <a:latin typeface="Calibri Light" pitchFamily="34" charset="0"/>
              </a:rPr>
              <a:t>.</a:t>
            </a:r>
            <a:endParaRPr lang="ta-IN" altLang="en-US" sz="2200" dirty="0" smtClean="0">
              <a:solidFill>
                <a:prstClr val="black"/>
              </a:solidFill>
              <a:latin typeface="Calibri Light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prstClr val="black"/>
                </a:solidFill>
                <a:latin typeface="Calibri Light" pitchFamily="34" charset="0"/>
              </a:rPr>
              <a:t>N</a:t>
            </a: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edovoljno defini</a:t>
            </a:r>
            <a:r>
              <a:rPr lang="sr-Latn-CS" altLang="en-US" sz="2200" dirty="0">
                <a:solidFill>
                  <a:prstClr val="black"/>
                </a:solidFill>
                <a:latin typeface="Calibri Light" pitchFamily="34" charset="0"/>
              </a:rPr>
              <a:t>r</a:t>
            </a: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ana troškovna struktura onemogućava jednostavno i pouzdano finan</a:t>
            </a:r>
            <a:r>
              <a:rPr lang="bs-Latn-BA" altLang="en-US" sz="2200" dirty="0" smtClean="0">
                <a:solidFill>
                  <a:prstClr val="black"/>
                </a:solidFill>
                <a:latin typeface="Calibri Light" pitchFamily="34" charset="0"/>
              </a:rPr>
              <a:t>c</a:t>
            </a: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iranje troškova upravljanja čvrstim otpadom</a:t>
            </a:r>
            <a:r>
              <a:rPr lang="en-GB" altLang="en-US" sz="2200" dirty="0" smtClean="0">
                <a:solidFill>
                  <a:prstClr val="black"/>
                </a:solidFill>
                <a:latin typeface="Calibri Light" pitchFamily="34" charset="0"/>
              </a:rPr>
              <a:t>. </a:t>
            </a:r>
            <a:endParaRPr lang="ta-IN" altLang="en-US" sz="2200" dirty="0" smtClean="0">
              <a:solidFill>
                <a:prstClr val="black"/>
              </a:solidFill>
              <a:latin typeface="Calibri Light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To ne daje dovoljnu osnovu za defini</a:t>
            </a:r>
            <a:r>
              <a:rPr lang="sr-Latn-CS" altLang="en-US" sz="2200" dirty="0">
                <a:solidFill>
                  <a:prstClr val="black"/>
                </a:solidFill>
                <a:latin typeface="Calibri Light" pitchFamily="34" charset="0"/>
              </a:rPr>
              <a:t>r</a:t>
            </a: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anje cijene usluge niti planiranje budžeta namjenjenog upravljanju čvrstim otpadom. </a:t>
            </a:r>
          </a:p>
          <a:p>
            <a:pPr algn="just" eaLnBrk="1" hangingPunct="1">
              <a:lnSpc>
                <a:spcPct val="90000"/>
              </a:lnSpc>
            </a:pP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S</a:t>
            </a:r>
            <a:r>
              <a:rPr lang="en-US" altLang="en-US" sz="2200" dirty="0" smtClean="0">
                <a:solidFill>
                  <a:prstClr val="black"/>
                </a:solidFill>
                <a:latin typeface="Calibri Light" pitchFamily="34" charset="0"/>
              </a:rPr>
              <a:t>t</a:t>
            </a:r>
            <a:r>
              <a:rPr lang="ta-IN" altLang="en-US" sz="2200" dirty="0" smtClean="0">
                <a:solidFill>
                  <a:prstClr val="black"/>
                </a:solidFill>
                <a:latin typeface="Calibri Light" pitchFamily="34" charset="0"/>
              </a:rPr>
              <a:t>oga se može desiti da se za neke komponente sistema obezbjedi previše sredstava a neke druge ostanu sa malim sredstvima ili bez njih</a:t>
            </a:r>
            <a:r>
              <a:rPr lang="en-GB" altLang="en-US" sz="2200" dirty="0" smtClean="0">
                <a:solidFill>
                  <a:prstClr val="black"/>
                </a:solidFill>
                <a:latin typeface="Calibri Light" pitchFamily="34" charset="0"/>
              </a:rPr>
              <a:t> </a:t>
            </a:r>
            <a:endParaRPr lang="en-US" altLang="en-US" dirty="0" smtClean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64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154" y="1452975"/>
            <a:ext cx="7300914" cy="48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64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754970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Arial" pitchFamily="34" charset="0"/>
              <a:buAutoNum type="arabicPeriod"/>
              <a:tabLst>
                <a:tab pos="2190750" algn="l"/>
              </a:tabLst>
            </a:pPr>
            <a:r>
              <a:rPr kumimoji="0" lang="sr-Latn-C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CFM online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Model</a:t>
            </a:r>
            <a:endParaRPr kumimoji="0" lang="sr-Latn-C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lvl="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Arial" pitchFamily="34" charset="0"/>
              <a:buAutoNum type="arabicPeriod"/>
              <a:tabLst>
                <a:tab pos="2190750" algn="l"/>
              </a:tabLst>
            </a:pPr>
            <a:endParaRPr kumimoji="0" lang="sr-Latn-C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lvl="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Arial" pitchFamily="34" charset="0"/>
              <a:buAutoNum type="arabicPeriod"/>
              <a:tabLst>
                <a:tab pos="2190750" algn="l"/>
              </a:tabLst>
            </a:pPr>
            <a:r>
              <a:rPr kumimoji="0" lang="sr-Latn-C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CFM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Uputstvo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korisnike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95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92888" cy="4005064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>
                <a:alpha val="40000"/>
              </a:srgbClr>
            </a:glow>
            <a:innerShdw blurRad="63500" dist="50800" dir="2700000">
              <a:srgbClr val="92D050">
                <a:alpha val="50000"/>
              </a:srgbClr>
            </a:innerShdw>
          </a:effectLst>
          <a:scene3d>
            <a:camera prst="perspectiveRelaxed"/>
            <a:lightRig rig="threePt" dir="t"/>
          </a:scene3d>
          <a:sp3d contourW="12700">
            <a:bevelB w="114300" prst="artDeco"/>
            <a:contourClr>
              <a:srgbClr val="92D05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077" y="1340768"/>
            <a:ext cx="7467600" cy="3793632"/>
          </a:xfrm>
        </p:spPr>
        <p:txBody>
          <a:bodyPr/>
          <a:lstStyle/>
          <a:p>
            <a:endParaRPr lang="bs-Latn-BA" dirty="0"/>
          </a:p>
          <a:p>
            <a:pPr marL="0" indent="0" algn="ctr">
              <a:buNone/>
            </a:pPr>
            <a:r>
              <a:rPr lang="bs-Latn-BA" sz="3200" b="1" dirty="0"/>
              <a:t>Hvala na </a:t>
            </a:r>
            <a:r>
              <a:rPr lang="bs-Latn-BA" sz="3200" b="1" dirty="0" smtClean="0"/>
              <a:t>pažnji </a:t>
            </a:r>
            <a:r>
              <a:rPr lang="bs-Latn-BA" sz="3200" b="1" dirty="0"/>
              <a:t>! </a:t>
            </a:r>
            <a:endParaRPr lang="bs-Latn-BA" sz="3200" b="1" dirty="0" smtClean="0"/>
          </a:p>
          <a:p>
            <a:pPr marL="0" indent="0" algn="ctr">
              <a:buNone/>
            </a:pPr>
            <a:endParaRPr lang="bs-Latn-BA" sz="900" b="1" dirty="0" smtClean="0"/>
          </a:p>
          <a:p>
            <a:pPr marL="0" indent="0" algn="ctr">
              <a:buNone/>
            </a:pPr>
            <a:r>
              <a:rPr lang="bs-Latn-BA" sz="2000" b="1" dirty="0" smtClean="0"/>
              <a:t>Sabina Kurić</a:t>
            </a:r>
          </a:p>
          <a:p>
            <a:pPr marL="0" indent="0" algn="ctr">
              <a:buNone/>
            </a:pPr>
            <a:r>
              <a:rPr lang="bs-Latn-BA" sz="2000" b="1" dirty="0" smtClean="0"/>
              <a:t>JKP „Čistoća“</a:t>
            </a:r>
          </a:p>
          <a:p>
            <a:pPr marL="0" indent="0" algn="ctr">
              <a:buNone/>
            </a:pPr>
            <a:r>
              <a:rPr lang="bs-Latn-BA" sz="2000" b="1" dirty="0" smtClean="0"/>
              <a:t>d.o.o. Cazin</a:t>
            </a:r>
            <a:endParaRPr lang="bs-Latn-BA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3212"/>
            <a:ext cx="1668481" cy="15136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 fov="4200000">
              <a:rot lat="425555" lon="1161733" rev="4855"/>
            </a:camera>
            <a:lightRig rig="threePt" dir="t"/>
          </a:scene3d>
          <a:sp3d prstMaterial="matte">
            <a:bevelT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27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/>
          </p:cNvSpPr>
          <p:nvPr/>
        </p:nvSpPr>
        <p:spPr bwMode="auto">
          <a:xfrm>
            <a:off x="301553" y="1419019"/>
            <a:ext cx="82613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 Light" pitchFamily="34" charset="0"/>
                <a:ea typeface="Headings"/>
                <a:cs typeface="Headings"/>
              </a:rPr>
              <a:t>C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s"/>
                <a:cs typeface="Headings"/>
              </a:rPr>
              <a:t>ILJ IZRADE MODELA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  <a:ea typeface="Headings"/>
              <a:cs typeface="Headings"/>
            </a:endParaRP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</a:pPr>
            <a:endParaRPr lang="ta-IN" altLang="en-US" sz="2400" dirty="0">
              <a:solidFill>
                <a:prstClr val="black"/>
              </a:solidFill>
              <a:latin typeface="Calibri Light" pitchFamily="34" charset="0"/>
              <a:cs typeface="Arial" pitchFamily="34" charset="0"/>
            </a:endParaRP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</a:pPr>
            <a:endParaRPr lang="ta-IN" altLang="en-US" sz="2400" dirty="0">
              <a:solidFill>
                <a:prstClr val="black"/>
              </a:solidFill>
              <a:latin typeface="Calibri Light" pitchFamily="34" charset="0"/>
              <a:cs typeface="Arial" pitchFamily="34" charset="0"/>
            </a:endParaRP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</a:pPr>
            <a:r>
              <a:rPr lang="ta-IN" altLang="en-US" sz="3200" dirty="0">
                <a:solidFill>
                  <a:prstClr val="black"/>
                </a:solidFill>
                <a:latin typeface="Calibri Light" pitchFamily="34" charset="0"/>
                <a:cs typeface="Arial" pitchFamily="34" charset="0"/>
              </a:rPr>
              <a:t>Izraditi sveobuhvatan </a:t>
            </a:r>
            <a:r>
              <a:rPr lang="ta-IN" altLang="en-US" sz="3200" b="1" dirty="0">
                <a:solidFill>
                  <a:prstClr val="black"/>
                </a:solidFill>
                <a:latin typeface="Calibri Light" pitchFamily="34" charset="0"/>
                <a:cs typeface="Arial" pitchFamily="34" charset="0"/>
              </a:rPr>
              <a:t>model za izračun troškova </a:t>
            </a:r>
            <a:r>
              <a:rPr lang="ta-IN" altLang="en-US" sz="3200" dirty="0">
                <a:solidFill>
                  <a:prstClr val="black"/>
                </a:solidFill>
                <a:latin typeface="Calibri Light" pitchFamily="34" charset="0"/>
                <a:cs typeface="Arial" pitchFamily="34" charset="0"/>
              </a:rPr>
              <a:t>upravljanja čvrstim otpadom prilagođen situaciji u zemljama jugoistočne </a:t>
            </a:r>
            <a:r>
              <a:rPr lang="ta-IN" altLang="en-US" sz="3200" dirty="0" smtClean="0">
                <a:solidFill>
                  <a:prstClr val="black"/>
                </a:solidFill>
                <a:latin typeface="Calibri Light" pitchFamily="34" charset="0"/>
                <a:cs typeface="Arial" pitchFamily="34" charset="0"/>
              </a:rPr>
              <a:t>E</a:t>
            </a:r>
            <a:r>
              <a:rPr lang="bs-Latn-BA" altLang="en-US" sz="3200" dirty="0" smtClean="0">
                <a:solidFill>
                  <a:prstClr val="black"/>
                </a:solidFill>
                <a:latin typeface="Calibri Light" pitchFamily="34" charset="0"/>
                <a:cs typeface="Arial" pitchFamily="34" charset="0"/>
              </a:rPr>
              <a:t>u</a:t>
            </a:r>
            <a:r>
              <a:rPr lang="ta-IN" altLang="en-US" sz="3200" dirty="0" smtClean="0">
                <a:solidFill>
                  <a:prstClr val="black"/>
                </a:solidFill>
                <a:latin typeface="Calibri Light" pitchFamily="34" charset="0"/>
                <a:cs typeface="Arial" pitchFamily="34" charset="0"/>
              </a:rPr>
              <a:t>rope</a:t>
            </a:r>
            <a:endParaRPr lang="ru-RU" altLang="en-US" sz="3200" dirty="0">
              <a:solidFill>
                <a:prstClr val="black"/>
              </a:solidFill>
              <a:latin typeface="Calibri Light" pitchFamily="34" charset="0"/>
              <a:cs typeface="Arial" pitchFamily="34" charset="0"/>
            </a:endParaRPr>
          </a:p>
          <a:p>
            <a:pPr marL="11430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endParaRPr lang="en-US" alt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62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429390" y="1231235"/>
            <a:ext cx="82613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K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OME JE </a:t>
            </a:r>
            <a:r>
              <a:rPr lang="ta-IN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NAM</a:t>
            </a:r>
            <a:r>
              <a:rPr lang="bs-Latn-BA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I</a:t>
            </a:r>
            <a:r>
              <a:rPr lang="ta-IN" altLang="en-US" sz="36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JENJEN 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MODEL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  <a:ea typeface="Heading"/>
              <a:cs typeface="Heading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445265" y="2508037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Model je 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nam</a:t>
            </a:r>
            <a:r>
              <a:rPr lang="bs-Latn-BA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jenjen 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javnim komunalnim preduzećima i drugim preduzećima koja se bave upravljanjem čvrstim 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komunalnim 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otpadom</a:t>
            </a:r>
          </a:p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S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tru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č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nim licima u 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op</a:t>
            </a:r>
            <a:r>
              <a:rPr lang="bs-Latn-BA" altLang="en-US" sz="2400" dirty="0" err="1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ći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nama 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koja su zadu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ž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ena za pitanja upravljanja otpadom</a:t>
            </a:r>
          </a:p>
        </p:txBody>
      </p:sp>
    </p:spTree>
    <p:extLst>
      <p:ext uri="{BB962C8B-B14F-4D97-AF65-F5344CB8AC3E}">
        <p14:creationId xmlns:p14="http://schemas.microsoft.com/office/powerpoint/2010/main" val="570079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472807" y="1447800"/>
            <a:ext cx="82613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a-IN" altLang="en-US" sz="33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PROBLEMI SA KOJIMA SE</a:t>
            </a:r>
            <a:r>
              <a:rPr lang="sr-Latn-CS" altLang="en-US" sz="33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/>
            </a:r>
            <a:br>
              <a:rPr lang="sr-Latn-CS" altLang="en-US" sz="33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</a:br>
            <a:r>
              <a:rPr lang="ta-IN" altLang="en-US" sz="33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SUOČAVAJU </a:t>
            </a:r>
            <a:r>
              <a:rPr lang="ta-IN" altLang="en-US" sz="33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PRUŽA</a:t>
            </a:r>
            <a:r>
              <a:rPr lang="bs-Latn-BA" altLang="en-US" sz="33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TELJI</a:t>
            </a:r>
            <a:r>
              <a:rPr lang="ta-IN" altLang="en-US" sz="33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 </a:t>
            </a:r>
            <a:r>
              <a:rPr lang="ta-IN" altLang="en-US" sz="33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USLUGE</a:t>
            </a:r>
            <a:endParaRPr lang="en-US" altLang="en-US" sz="33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pic>
        <p:nvPicPr>
          <p:cNvPr id="5" name="Content Placeholder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07" y="2236077"/>
            <a:ext cx="82613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419600"/>
            <a:ext cx="82296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None/>
              <a:defRPr/>
            </a:pPr>
            <a:r>
              <a:rPr lang="ta-IN" altLang="en-US" sz="2400" dirty="0" smtClean="0">
                <a:solidFill>
                  <a:srgbClr val="24285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 može biti koristan u određivanju osnove za uspostavljanje ekonomske cijene</a:t>
            </a:r>
            <a:r>
              <a:rPr lang="bs-Latn-BA" altLang="en-US" sz="2400" dirty="0" smtClean="0">
                <a:solidFill>
                  <a:srgbClr val="24285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usluga</a:t>
            </a:r>
            <a:endParaRPr lang="en-US" altLang="en-US" sz="2400" dirty="0" smtClean="0">
              <a:solidFill>
                <a:srgbClr val="242852"/>
              </a:solidFill>
              <a:latin typeface="Calibri Light" panose="020F0302020204030204" pitchFamily="34" charset="0"/>
              <a:ea typeface="MS PGothic" panose="020B0600070205080204" pitchFamily="34" charset="-128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07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609600" y="1123095"/>
            <a:ext cx="82613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U</a:t>
            </a: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POTREBNA VRIJEDNOST MODELA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  <a:ea typeface="Heading"/>
              <a:cs typeface="Heading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456811" y="216199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P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repoznavanje svih nastalih troškova</a:t>
            </a:r>
          </a:p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P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repoznavanje kojoj aktivnosti pripadaju određeni troškovi</a:t>
            </a:r>
          </a:p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R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azu</a:t>
            </a:r>
            <a:r>
              <a:rPr lang="sr-Latn-CS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mi</a:t>
            </a:r>
            <a:r>
              <a:rPr lang="ta-IN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jevanje 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gdje je nastao taj trošak i da li je on opravdan</a:t>
            </a:r>
          </a:p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P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repoznavanje hijerarhije u procesu odlučivanja, odgovornosti mogućih pozitivnih ili negativnih </a:t>
            </a:r>
            <a:r>
              <a:rPr lang="ta-IN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finan</a:t>
            </a:r>
            <a:r>
              <a:rPr lang="bs-Latn-BA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c</a:t>
            </a:r>
            <a:r>
              <a:rPr lang="ta-IN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ijskih 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posljedica</a:t>
            </a:r>
          </a:p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S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tandardiz</a:t>
            </a:r>
            <a:r>
              <a:rPr lang="sr-Latn-CS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acija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 formata za prikupljanje informacija u regionu</a:t>
            </a:r>
          </a:p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U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vođenje </a:t>
            </a:r>
            <a:r>
              <a:rPr lang="ta-IN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s</a:t>
            </a:r>
            <a:r>
              <a:rPr lang="bs-Latn-BA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u</a:t>
            </a:r>
            <a:r>
              <a:rPr lang="ta-IN" altLang="en-US" sz="20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vremene 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prakse prikupljanja podataka i organizacije u upravljanju otpadom</a:t>
            </a:r>
          </a:p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P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romocija povezivanja lokalnih samouprava i preduzeća koja se bave upravljanjem otpadom širom regiona i olakšavanje razmjene informacija</a:t>
            </a:r>
          </a:p>
          <a:p>
            <a:pPr marL="34290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 Light" pitchFamily="34" charset="0"/>
              </a:rPr>
              <a:t>P</a:t>
            </a:r>
            <a:r>
              <a:rPr lang="ta-IN" altLang="en-US" sz="20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oređenja nivoa usluga i efikasnosti na lokalnom, nacionalnom i regionalnom nivou</a:t>
            </a:r>
            <a:endParaRPr lang="en-US" altLang="en-US" sz="2000" dirty="0">
              <a:solidFill>
                <a:prstClr val="black"/>
              </a:solidFill>
              <a:latin typeface="Calibri Light" pitchFamily="34" charset="0"/>
            </a:endParaRPr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endParaRPr lang="en-US" altLang="en-US" sz="2000" dirty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01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01553" y="1096930"/>
            <a:ext cx="82613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M</a:t>
            </a:r>
            <a:r>
              <a:rPr lang="ta-IN" altLang="en-US" sz="28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ODEL MOŽE POMOĆI LOKALNIM VLASTIMA PUTEM</a:t>
            </a:r>
            <a:endParaRPr lang="en-US" altLang="en-US" sz="2800" dirty="0">
              <a:solidFill>
                <a:prstClr val="black"/>
              </a:solidFill>
              <a:latin typeface="Calibri Light" pitchFamily="34" charset="0"/>
              <a:ea typeface="Heading"/>
              <a:cs typeface="Heading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456811" y="2160536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O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rganiz</a:t>
            </a:r>
            <a:r>
              <a:rPr lang="bs-Latn-BA" altLang="en-US" sz="2400" dirty="0" err="1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ir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anog 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prikupljanja i obrade informacija na polju upravljanja otpadom</a:t>
            </a:r>
          </a:p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P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omoć u pružanju jasne slike stanja upravljanja otpadom</a:t>
            </a:r>
          </a:p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D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oprinosa metodološkom i organizacionom okviru za upravljanje 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komunalnim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 otpadom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 na nivou </a:t>
            </a:r>
            <a:r>
              <a:rPr lang="sr-Latn-CS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općine/grada</a:t>
            </a:r>
            <a:endParaRPr lang="ta-IN" altLang="en-US" sz="2400" dirty="0">
              <a:solidFill>
                <a:prstClr val="black"/>
              </a:solidFill>
              <a:latin typeface="Calibri Light" pitchFamily="34" charset="0"/>
              <a:ea typeface="Latha" pitchFamily="2"/>
            </a:endParaRPr>
          </a:p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P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redstavljanja 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po</a:t>
            </a:r>
            <a:r>
              <a:rPr lang="bs-Latn-BA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č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etne 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tačke za razmatranje i planiranje daljnjih koraka unaprjeđenja za upravljanje 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komunalnim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 otpadom na lokalnom ili regionalnom nivou</a:t>
            </a:r>
            <a:endParaRPr lang="en-US" alt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10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01553" y="1528035"/>
            <a:ext cx="82613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U</a:t>
            </a:r>
            <a:r>
              <a:rPr lang="ta-IN" altLang="en-US" sz="33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 OPERATIVNOM </a:t>
            </a:r>
            <a:r>
              <a:rPr lang="ta-IN" altLang="en-US" sz="33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POGLEDU</a:t>
            </a:r>
            <a:r>
              <a:rPr lang="bs-Latn-BA" altLang="en-US" sz="33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 </a:t>
            </a:r>
            <a:r>
              <a:rPr lang="ta-IN" altLang="en-US" sz="33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CFM </a:t>
            </a:r>
            <a:r>
              <a:rPr lang="ta-IN" altLang="en-US" sz="3300" dirty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SE MOŽE KORISTITI </a:t>
            </a:r>
            <a:r>
              <a:rPr lang="ta-IN" altLang="en-US" sz="33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ZA</a:t>
            </a:r>
            <a:r>
              <a:rPr lang="bs-Latn-BA" altLang="en-US" sz="3300" dirty="0" smtClean="0">
                <a:solidFill>
                  <a:prstClr val="black"/>
                </a:solidFill>
                <a:latin typeface="Calibri Light" pitchFamily="34" charset="0"/>
                <a:ea typeface="Heading"/>
                <a:cs typeface="Heading"/>
              </a:rPr>
              <a:t>:</a:t>
            </a:r>
            <a:endParaRPr lang="en-US" altLang="en-US" sz="3300" dirty="0">
              <a:solidFill>
                <a:prstClr val="black"/>
              </a:solidFill>
              <a:latin typeface="Calibri Light" pitchFamily="34" charset="0"/>
              <a:ea typeface="Heading"/>
              <a:cs typeface="Heading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440018" y="25908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N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adzor aktuelnih trošk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o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va prikupljanja i transporta 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  <a:cs typeface="Latha" pitchFamily="2"/>
              </a:rPr>
              <a:t>komunalnog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 otpada</a:t>
            </a:r>
          </a:p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D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efini</a:t>
            </a:r>
            <a:r>
              <a:rPr lang="sr-Latn-CS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r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anje 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elemenata za ulaganje 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finan</a:t>
            </a:r>
            <a:r>
              <a:rPr lang="bs-Latn-BA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c</a:t>
            </a:r>
            <a:r>
              <a:rPr lang="ta-IN" altLang="en-US" sz="2400" dirty="0" smtClean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ija 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u opremu i vozila</a:t>
            </a:r>
          </a:p>
          <a:p>
            <a:pPr marL="342900" indent="-228600" algn="just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N</a:t>
            </a:r>
            <a:r>
              <a:rPr lang="ta-IN" altLang="en-US" sz="24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adzor efikasnosti javnih komunalnih preduzeća</a:t>
            </a:r>
            <a:endParaRPr lang="en-US" alt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8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81000" y="1228603"/>
            <a:ext cx="8261350" cy="90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a-IN" altLang="en-US" sz="3600" dirty="0">
                <a:solidFill>
                  <a:prstClr val="black"/>
                </a:solidFill>
                <a:latin typeface="Calibri Light" pitchFamily="34" charset="0"/>
                <a:ea typeface="Latha" pitchFamily="2"/>
              </a:rPr>
              <a:t>KAKO SE KORISTI MODEL</a:t>
            </a:r>
            <a:endParaRPr lang="en-US" altLang="en-US" sz="36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pic>
        <p:nvPicPr>
          <p:cNvPr id="5" name="Picture 7" descr="Untitled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531" y="2086379"/>
            <a:ext cx="8396288" cy="38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34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2923</TotalTime>
  <Words>513</Words>
  <Application>Microsoft Office PowerPoint</Application>
  <PresentationFormat>On-screen Show (4:3)</PresentationFormat>
  <Paragraphs>89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MODEL ZA ODREĐIVANJE TROŠKOVA I FINANCIRANJE UPRAVLJANJA ČVRSTIM OTPADOM U JUGOISTOČNOJ EUROPI - CFM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INFORMACIONI SISTEM ZA UPRAVLJANJE OTPADOM - SWIS</dc:title>
  <dc:creator>Premiere</dc:creator>
  <cp:lastModifiedBy>aa</cp:lastModifiedBy>
  <cp:revision>76</cp:revision>
  <cp:lastPrinted>2016-01-12T11:24:04Z</cp:lastPrinted>
  <dcterms:created xsi:type="dcterms:W3CDTF">2015-04-14T07:35:25Z</dcterms:created>
  <dcterms:modified xsi:type="dcterms:W3CDTF">2017-12-06T10:28:26Z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1437837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